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20FF6-3905-4F31-8B20-05E854E502CB}" type="datetimeFigureOut">
              <a:rPr lang="es-AR" smtClean="0"/>
              <a:t>08/09/2011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888B2-496F-4A2B-B655-3B09A7777BE8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La Cliente: Mme. Marianne De Gaulle</a:t>
            </a:r>
            <a:endParaRPr lang="es-A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4769" y="1600200"/>
            <a:ext cx="30144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M. Bruno </a:t>
            </a:r>
            <a:r>
              <a:rPr lang="es-AR" dirty="0" err="1" smtClean="0"/>
              <a:t>Orly</a:t>
            </a:r>
            <a:endParaRPr lang="es-AR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844824"/>
            <a:ext cx="2681263" cy="424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Mme. Marianne De Gaulle et Sa Famille</a:t>
            </a:r>
            <a:endParaRPr lang="fr-FR" dirty="0"/>
          </a:p>
        </p:txBody>
      </p:sp>
      <p:pic>
        <p:nvPicPr>
          <p:cNvPr id="7" name="6 Marcador de contenido" descr="francé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7501247" cy="432048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La Cliente: Mme. Marianne De Gaulle</vt:lpstr>
      <vt:lpstr>M. Bruno Orly</vt:lpstr>
      <vt:lpstr>Mme. Marianne De Gaulle et Sa Famille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Jesica Francovig</dc:creator>
  <cp:lastModifiedBy>Jesica Francovig</cp:lastModifiedBy>
  <cp:revision>2</cp:revision>
  <dcterms:created xsi:type="dcterms:W3CDTF">2011-09-08T20:16:35Z</dcterms:created>
  <dcterms:modified xsi:type="dcterms:W3CDTF">2011-09-08T20:35:13Z</dcterms:modified>
</cp:coreProperties>
</file>